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65" r:id="rId15"/>
    <p:sldId id="366" r:id="rId16"/>
    <p:sldId id="329" r:id="rId17"/>
    <p:sldId id="338" r:id="rId18"/>
    <p:sldId id="339" r:id="rId19"/>
    <p:sldId id="340" r:id="rId20"/>
    <p:sldId id="341" r:id="rId21"/>
    <p:sldId id="342" r:id="rId22"/>
    <p:sldId id="347" r:id="rId23"/>
    <p:sldId id="333" r:id="rId24"/>
    <p:sldId id="364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32" r:id="rId37"/>
    <p:sldId id="346" r:id="rId38"/>
    <p:sldId id="359" r:id="rId39"/>
    <p:sldId id="360" r:id="rId40"/>
    <p:sldId id="361" r:id="rId41"/>
    <p:sldId id="362" r:id="rId42"/>
    <p:sldId id="363" r:id="rId43"/>
    <p:sldId id="331" r:id="rId44"/>
    <p:sldId id="326" r:id="rId45"/>
    <p:sldId id="330" r:id="rId46"/>
    <p:sldId id="344" r:id="rId47"/>
    <p:sldId id="343" r:id="rId48"/>
    <p:sldId id="345" r:id="rId49"/>
    <p:sldId id="31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>
        <p:scale>
          <a:sx n="100" d="100"/>
          <a:sy n="100" d="100"/>
        </p:scale>
        <p:origin x="-1104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=""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신중을 </a:t>
            </a:r>
            <a:r>
              <a:rPr lang="ko-KR" altLang="en-US" dirty="0">
                <a:solidFill>
                  <a:prstClr val="white"/>
                </a:solidFill>
              </a:rPr>
              <a:t>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=""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자바 스프링 프레임워크를 이용하면서 </a:t>
            </a:r>
            <a:r>
              <a:rPr lang="ko-KR" altLang="en-US" dirty="0" smtClean="0">
                <a:solidFill>
                  <a:prstClr val="white"/>
                </a:solidFill>
              </a:rPr>
              <a:t>필요한 라이브러리나 흐름을 공부함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</a:t>
            </a:r>
            <a:r>
              <a:rPr lang="ko-KR" altLang="en-US" dirty="0" smtClean="0">
                <a:solidFill>
                  <a:prstClr val="white"/>
                </a:solidFill>
              </a:rPr>
              <a:t>후 </a:t>
            </a:r>
            <a:r>
              <a:rPr lang="en-US" altLang="ko-KR" dirty="0" err="1" smtClean="0">
                <a:solidFill>
                  <a:prstClr val="white"/>
                </a:solidFill>
              </a:rPr>
              <a:t>mvc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패</a:t>
            </a:r>
            <a:r>
              <a:rPr lang="ko-KR" altLang="en-US" dirty="0" smtClean="0">
                <a:solidFill>
                  <a:prstClr val="white"/>
                </a:solidFill>
              </a:rPr>
              <a:t>턴과 </a:t>
            </a:r>
            <a:r>
              <a:rPr lang="en-US" altLang="ko-KR" dirty="0" err="1" smtClean="0">
                <a:solidFill>
                  <a:prstClr val="white"/>
                </a:solidFill>
              </a:rPr>
              <a:t>mybatis</a:t>
            </a:r>
            <a:r>
              <a:rPr lang="en-US" altLang="ko-KR" dirty="0" smtClean="0">
                <a:solidFill>
                  <a:prstClr val="white"/>
                </a:solidFill>
              </a:rPr>
              <a:t>, maven </a:t>
            </a:r>
            <a:r>
              <a:rPr lang="ko-KR" altLang="en-US" dirty="0" smtClean="0">
                <a:solidFill>
                  <a:prstClr val="white"/>
                </a:solidFill>
              </a:rPr>
              <a:t>등을 이용하여 개발에 필요한 흐름을 이해함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라이브러리 등을 사용하여 개발효율을 증가시킴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기존의 자바 프로젝트를 진행함에 있어서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MES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– </a:t>
            </a:r>
            <a:r>
              <a:rPr lang="ko-KR" altLang="en-US" b="1" dirty="0" smtClean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smtClean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 smtClean="0"/>
              <a:t>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=""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직접구매의</a:t>
            </a:r>
            <a:r>
              <a:rPr lang="ko-KR" altLang="en-US" sz="1400" b="1" dirty="0"/>
              <a:t>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판매계약의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성립여</a:t>
            </a:r>
            <a:r>
              <a:rPr lang="ko-KR" altLang="en-US" sz="1400" b="1" dirty="0"/>
              <a:t>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판매계획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등록</a:t>
            </a:r>
            <a:endParaRPr lang="en-US" altLang="ko-KR" sz="14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수주등록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시장예상수</a:t>
            </a:r>
            <a:r>
              <a:rPr lang="ko-KR" altLang="en-US" sz="1400" b="1" dirty="0"/>
              <a:t>요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MPS &amp; MRP</a:t>
            </a:r>
            <a:endParaRPr lang="en-US" altLang="ko-KR" sz="1200" b="1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</a:t>
            </a:r>
            <a:r>
              <a:rPr lang="ko-KR" altLang="en-US" sz="1400" b="1" dirty="0" smtClean="0"/>
              <a:t>록되</a:t>
            </a:r>
            <a:r>
              <a:rPr lang="ko-KR" altLang="en-US" sz="1400" b="1" dirty="0" smtClean="0"/>
              <a:t>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완제품</a:t>
            </a:r>
            <a:r>
              <a:rPr lang="en-US" altLang="ko-KR" sz="1400" b="1" dirty="0" smtClean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완제품 재고가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</a:t>
            </a:r>
            <a:r>
              <a:rPr lang="ko-KR" altLang="en-US" sz="1400" b="1" dirty="0" smtClean="0"/>
              <a:t>록되</a:t>
            </a:r>
            <a:r>
              <a:rPr lang="ko-KR" altLang="en-US" sz="1400" b="1" dirty="0" smtClean="0"/>
              <a:t>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품목단가등</a:t>
            </a:r>
            <a:r>
              <a:rPr lang="ko-KR" altLang="en-US" sz="1400" b="1" dirty="0"/>
              <a:t>록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MES</a:t>
            </a:r>
            <a:r>
              <a:rPr lang="en-US" altLang="ko-KR" b="1" dirty="0" smtClean="0"/>
              <a:t>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=""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MPS &amp; MRP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소요량전</a:t>
            </a:r>
            <a:r>
              <a:rPr lang="ko-KR" altLang="en-US" sz="1400" b="1" dirty="0"/>
              <a:t>개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err="1" smtClean="0"/>
              <a:t>재공품이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재공품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부품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</a:t>
            </a:r>
            <a:r>
              <a:rPr lang="ko-KR" altLang="en-US" sz="1400" b="1" dirty="0" err="1"/>
              <a:t>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필요부품이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프로세스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 smtClean="0"/>
              <a:t>마감처</a:t>
            </a:r>
            <a:r>
              <a:rPr lang="ko-KR" altLang="en-US" sz="1400" b="1" dirty="0"/>
              <a:t>리</a:t>
            </a:r>
            <a:endParaRPr lang="en-US" altLang="ko-KR" sz="1400" b="1" dirty="0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작업지시프로세스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자재출고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제품이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완성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되었는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생산프로세스완료</a:t>
            </a:r>
            <a:endParaRPr lang="ko-KR" altLang="en-US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=""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생산 공정 프로세스를 좀 더 심화하는 프로세스가 더 필요함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공정관리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품질관리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 smtClean="0"/>
              <a:t>외주프로세스를 도입한다면 </a:t>
            </a:r>
            <a:r>
              <a:rPr lang="ko-KR" altLang="en-US" dirty="0" smtClean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 smtClean="0"/>
              <a:t>MES</a:t>
            </a:r>
            <a:r>
              <a:rPr lang="en-US" altLang="ko-KR" dirty="0" smtClean="0"/>
              <a:t>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 smtClean="0"/>
              <a:t>MES</a:t>
            </a:r>
            <a:r>
              <a:rPr lang="en-US" altLang="ko-KR" dirty="0" smtClean="0"/>
              <a:t>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 smtClean="0"/>
              <a:t>MES</a:t>
            </a:r>
            <a:r>
              <a:rPr lang="en-US" altLang="ko-KR" dirty="0" smtClean="0"/>
              <a:t>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1439</Words>
  <Application>Microsoft Office PowerPoint</Application>
  <PresentationFormat>사용자 지정</PresentationFormat>
  <Paragraphs>406</Paragraphs>
  <Slides>49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59</cp:revision>
  <dcterms:created xsi:type="dcterms:W3CDTF">2021-06-21T14:47:31Z</dcterms:created>
  <dcterms:modified xsi:type="dcterms:W3CDTF">2021-07-05T08:07:05Z</dcterms:modified>
</cp:coreProperties>
</file>